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</p:sldIdLst>
  <p:sldSz cx="14630400" cy="8229600"/>
  <p:notesSz cx="14630400" cy="82296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" y="231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75843" y="7795772"/>
            <a:ext cx="1649324" cy="337505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44000" y="-1"/>
            <a:ext cx="5486400" cy="82295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81304" y="2842641"/>
            <a:ext cx="5210810" cy="7353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1" i="0">
                <a:solidFill>
                  <a:srgbClr val="27242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rgbClr val="27242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875843" y="7795772"/>
            <a:ext cx="1649324" cy="33750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94295" y="595071"/>
            <a:ext cx="5543931" cy="7359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742681" y="1760627"/>
            <a:ext cx="5876290" cy="50317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1" i="0">
                <a:solidFill>
                  <a:srgbClr val="27242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650" dirty="0">
                <a:latin typeface="Comic Sans MS"/>
                <a:cs typeface="Comic Sans MS"/>
              </a:rPr>
              <a:t>If</a:t>
            </a:r>
            <a:r>
              <a:rPr sz="4650" spc="-35" dirty="0">
                <a:latin typeface="Comic Sans MS"/>
                <a:cs typeface="Comic Sans MS"/>
              </a:rPr>
              <a:t> </a:t>
            </a:r>
            <a:r>
              <a:rPr sz="4650" dirty="0">
                <a:latin typeface="Comic Sans MS"/>
                <a:cs typeface="Comic Sans MS"/>
              </a:rPr>
              <a:t>I</a:t>
            </a:r>
            <a:r>
              <a:rPr sz="4650" spc="-35" dirty="0">
                <a:latin typeface="Comic Sans MS"/>
                <a:cs typeface="Comic Sans MS"/>
              </a:rPr>
              <a:t> </a:t>
            </a:r>
            <a:r>
              <a:rPr sz="4650" dirty="0">
                <a:latin typeface="Comic Sans MS"/>
                <a:cs typeface="Comic Sans MS"/>
              </a:rPr>
              <a:t>were</a:t>
            </a:r>
            <a:r>
              <a:rPr sz="4650" spc="-40" dirty="0">
                <a:latin typeface="Comic Sans MS"/>
                <a:cs typeface="Comic Sans MS"/>
              </a:rPr>
              <a:t> </a:t>
            </a:r>
            <a:r>
              <a:rPr sz="4650" dirty="0">
                <a:latin typeface="Comic Sans MS"/>
                <a:cs typeface="Comic Sans MS"/>
              </a:rPr>
              <a:t>an</a:t>
            </a:r>
            <a:r>
              <a:rPr sz="4650" spc="-20" dirty="0">
                <a:latin typeface="Comic Sans MS"/>
                <a:cs typeface="Comic Sans MS"/>
              </a:rPr>
              <a:t> </a:t>
            </a:r>
            <a:r>
              <a:rPr sz="4650" spc="-10" dirty="0">
                <a:latin typeface="Comic Sans MS"/>
                <a:cs typeface="Comic Sans MS"/>
              </a:rPr>
              <a:t>AI</a:t>
            </a:r>
            <a:r>
              <a:rPr sz="4650" spc="-10" dirty="0"/>
              <a:t>...</a:t>
            </a:r>
            <a:endParaRPr sz="4650" dirty="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8604" y="3853744"/>
            <a:ext cx="7160259" cy="36508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 marR="17780">
              <a:lnSpc>
                <a:spcPct val="150000"/>
              </a:lnSpc>
              <a:spcBef>
                <a:spcPts val="105"/>
              </a:spcBef>
            </a:pPr>
            <a:r>
              <a:rPr sz="3200" dirty="0">
                <a:latin typeface="Comic Sans MS"/>
                <a:cs typeface="Comic Sans MS"/>
              </a:rPr>
              <a:t>Discover</a:t>
            </a:r>
            <a:r>
              <a:rPr sz="3200" spc="-25" dirty="0">
                <a:latin typeface="Comic Sans MS"/>
                <a:cs typeface="Comic Sans MS"/>
              </a:rPr>
              <a:t> </a:t>
            </a:r>
            <a:r>
              <a:rPr sz="3200" dirty="0">
                <a:latin typeface="Comic Sans MS"/>
                <a:cs typeface="Comic Sans MS"/>
              </a:rPr>
              <a:t>a</a:t>
            </a:r>
            <a:r>
              <a:rPr sz="3200" spc="-25" dirty="0">
                <a:latin typeface="Comic Sans MS"/>
                <a:cs typeface="Comic Sans MS"/>
              </a:rPr>
              <a:t> </a:t>
            </a:r>
            <a:r>
              <a:rPr sz="3200" spc="-10" dirty="0">
                <a:latin typeface="Comic Sans MS"/>
                <a:cs typeface="Comic Sans MS"/>
              </a:rPr>
              <a:t>role-</a:t>
            </a:r>
            <a:r>
              <a:rPr sz="3200" dirty="0">
                <a:latin typeface="Comic Sans MS"/>
                <a:cs typeface="Comic Sans MS"/>
              </a:rPr>
              <a:t>playing</a:t>
            </a:r>
            <a:r>
              <a:rPr sz="3200" spc="-40" dirty="0">
                <a:latin typeface="Comic Sans MS"/>
                <a:cs typeface="Comic Sans MS"/>
              </a:rPr>
              <a:t> </a:t>
            </a:r>
            <a:r>
              <a:rPr sz="3200" dirty="0">
                <a:latin typeface="Comic Sans MS"/>
                <a:cs typeface="Comic Sans MS"/>
              </a:rPr>
              <a:t>game</a:t>
            </a:r>
            <a:r>
              <a:rPr sz="3200" spc="-35" dirty="0">
                <a:latin typeface="Comic Sans MS"/>
                <a:cs typeface="Comic Sans MS"/>
              </a:rPr>
              <a:t> </a:t>
            </a:r>
            <a:r>
              <a:rPr sz="3200" spc="-25" dirty="0">
                <a:latin typeface="Comic Sans MS"/>
                <a:cs typeface="Comic Sans MS"/>
              </a:rPr>
              <a:t>to </a:t>
            </a:r>
            <a:r>
              <a:rPr sz="3200" spc="-585" dirty="0">
                <a:latin typeface="Comic Sans MS"/>
                <a:cs typeface="Comic Sans MS"/>
              </a:rPr>
              <a:t>u</a:t>
            </a:r>
            <a:r>
              <a:rPr sz="1125" spc="15" baseline="40740" dirty="0">
                <a:solidFill>
                  <a:srgbClr val="3B3838"/>
                </a:solidFill>
                <a:latin typeface="Calibri"/>
                <a:cs typeface="Calibri"/>
              </a:rPr>
              <a:t>s</a:t>
            </a:r>
            <a:r>
              <a:rPr sz="1125" spc="-150" baseline="40740" dirty="0">
                <a:solidFill>
                  <a:srgbClr val="3B3838"/>
                </a:solidFill>
                <a:latin typeface="Calibri"/>
                <a:cs typeface="Calibri"/>
              </a:rPr>
              <a:t>b</a:t>
            </a:r>
            <a:r>
              <a:rPr sz="3200" spc="10" dirty="0">
                <a:latin typeface="Comic Sans MS"/>
                <a:cs typeface="Comic Sans MS"/>
              </a:rPr>
              <a:t>nderst</a:t>
            </a:r>
            <a:r>
              <a:rPr sz="3200" spc="15" dirty="0">
                <a:latin typeface="Comic Sans MS"/>
                <a:cs typeface="Comic Sans MS"/>
              </a:rPr>
              <a:t>a</a:t>
            </a:r>
            <a:r>
              <a:rPr sz="3200" spc="5" dirty="0">
                <a:latin typeface="Comic Sans MS"/>
                <a:cs typeface="Comic Sans MS"/>
              </a:rPr>
              <a:t>n</a:t>
            </a:r>
            <a:r>
              <a:rPr sz="3200" spc="10" dirty="0">
                <a:latin typeface="Comic Sans MS"/>
                <a:cs typeface="Comic Sans MS"/>
              </a:rPr>
              <a:t>d</a:t>
            </a:r>
            <a:r>
              <a:rPr sz="3200" spc="-75" dirty="0">
                <a:latin typeface="Comic Sans MS"/>
                <a:cs typeface="Comic Sans MS"/>
              </a:rPr>
              <a:t> </a:t>
            </a:r>
            <a:r>
              <a:rPr sz="3200" dirty="0">
                <a:latin typeface="Comic Sans MS"/>
                <a:cs typeface="Comic Sans MS"/>
              </a:rPr>
              <a:t>the</a:t>
            </a:r>
            <a:r>
              <a:rPr sz="3200" spc="-40" dirty="0">
                <a:latin typeface="Comic Sans MS"/>
                <a:cs typeface="Comic Sans MS"/>
              </a:rPr>
              <a:t> </a:t>
            </a:r>
            <a:r>
              <a:rPr sz="3200" dirty="0">
                <a:latin typeface="Comic Sans MS"/>
                <a:cs typeface="Comic Sans MS"/>
              </a:rPr>
              <a:t>environmental</a:t>
            </a:r>
            <a:r>
              <a:rPr sz="3200" spc="-40" dirty="0">
                <a:latin typeface="Comic Sans MS"/>
                <a:cs typeface="Comic Sans MS"/>
              </a:rPr>
              <a:t> </a:t>
            </a:r>
            <a:r>
              <a:rPr sz="3200" spc="-10" dirty="0">
                <a:latin typeface="Comic Sans MS"/>
                <a:cs typeface="Comic Sans MS"/>
              </a:rPr>
              <a:t>impact </a:t>
            </a:r>
            <a:r>
              <a:rPr sz="3200" dirty="0">
                <a:latin typeface="Comic Sans MS"/>
                <a:cs typeface="Comic Sans MS"/>
              </a:rPr>
              <a:t>of</a:t>
            </a:r>
            <a:r>
              <a:rPr sz="3200" spc="-25" dirty="0">
                <a:latin typeface="Comic Sans MS"/>
                <a:cs typeface="Comic Sans MS"/>
              </a:rPr>
              <a:t> </a:t>
            </a:r>
            <a:r>
              <a:rPr sz="3200" dirty="0">
                <a:latin typeface="Comic Sans MS"/>
                <a:cs typeface="Comic Sans MS"/>
              </a:rPr>
              <a:t>the</a:t>
            </a:r>
            <a:r>
              <a:rPr sz="3200" spc="-20" dirty="0">
                <a:latin typeface="Comic Sans MS"/>
                <a:cs typeface="Comic Sans MS"/>
              </a:rPr>
              <a:t> </a:t>
            </a:r>
            <a:r>
              <a:rPr sz="3200" dirty="0">
                <a:latin typeface="Comic Sans MS"/>
                <a:cs typeface="Comic Sans MS"/>
              </a:rPr>
              <a:t>technologies</a:t>
            </a:r>
            <a:r>
              <a:rPr sz="3200" spc="10" dirty="0">
                <a:latin typeface="Comic Sans MS"/>
                <a:cs typeface="Comic Sans MS"/>
              </a:rPr>
              <a:t> </a:t>
            </a:r>
            <a:r>
              <a:rPr sz="3200" dirty="0">
                <a:latin typeface="Comic Sans MS"/>
                <a:cs typeface="Comic Sans MS"/>
              </a:rPr>
              <a:t>we</a:t>
            </a:r>
            <a:r>
              <a:rPr sz="3200" spc="-25" dirty="0">
                <a:latin typeface="Comic Sans MS"/>
                <a:cs typeface="Comic Sans MS"/>
              </a:rPr>
              <a:t> </a:t>
            </a:r>
            <a:r>
              <a:rPr sz="3200" dirty="0">
                <a:latin typeface="Comic Sans MS"/>
                <a:cs typeface="Comic Sans MS"/>
              </a:rPr>
              <a:t>use</a:t>
            </a:r>
            <a:r>
              <a:rPr sz="3200" spc="-15" dirty="0">
                <a:latin typeface="Comic Sans MS"/>
                <a:cs typeface="Comic Sans MS"/>
              </a:rPr>
              <a:t> </a:t>
            </a:r>
            <a:r>
              <a:rPr sz="3200" dirty="0">
                <a:latin typeface="Comic Sans MS"/>
                <a:cs typeface="Comic Sans MS"/>
              </a:rPr>
              <a:t>every </a:t>
            </a:r>
            <a:r>
              <a:rPr sz="3200" spc="-20" dirty="0">
                <a:latin typeface="Comic Sans MS"/>
                <a:cs typeface="Comic Sans MS"/>
              </a:rPr>
              <a:t>day.</a:t>
            </a:r>
            <a:endParaRPr lang="fr-FR" sz="3200" spc="-20" dirty="0">
              <a:latin typeface="Comic Sans MS"/>
              <a:cs typeface="Comic Sans MS"/>
            </a:endParaRPr>
          </a:p>
          <a:p>
            <a:pPr marL="25400" marR="17780">
              <a:lnSpc>
                <a:spcPct val="150000"/>
              </a:lnSpc>
              <a:spcBef>
                <a:spcPts val="105"/>
              </a:spcBef>
            </a:pPr>
            <a:endParaRPr lang="fr-FR" sz="3200" spc="-20" dirty="0">
              <a:latin typeface="Comic Sans MS"/>
              <a:cs typeface="Comic Sans MS"/>
            </a:endParaRPr>
          </a:p>
          <a:p>
            <a:pPr marL="25400" marR="17780">
              <a:lnSpc>
                <a:spcPct val="150000"/>
              </a:lnSpc>
              <a:spcBef>
                <a:spcPts val="105"/>
              </a:spcBef>
            </a:pPr>
            <a:r>
              <a:rPr lang="fr-FR" sz="3200" spc="-20" dirty="0" err="1">
                <a:latin typeface="Comic Sans MS"/>
                <a:cs typeface="Comic Sans MS"/>
              </a:rPr>
              <a:t>Create</a:t>
            </a:r>
            <a:r>
              <a:rPr lang="fr-FR" sz="3200" spc="-20" dirty="0">
                <a:latin typeface="Comic Sans MS"/>
                <a:cs typeface="Comic Sans MS"/>
              </a:rPr>
              <a:t> teams of 4 </a:t>
            </a:r>
            <a:r>
              <a:rPr lang="fr-FR" sz="3200" spc="-20" dirty="0" err="1">
                <a:latin typeface="Comic Sans MS"/>
                <a:cs typeface="Comic Sans MS"/>
              </a:rPr>
              <a:t>students</a:t>
            </a:r>
            <a:r>
              <a:rPr lang="fr-FR" sz="3200" spc="-20" dirty="0">
                <a:latin typeface="Comic Sans MS"/>
                <a:cs typeface="Comic Sans MS"/>
              </a:rPr>
              <a:t> </a:t>
            </a:r>
            <a:endParaRPr sz="3200" dirty="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5486399" cy="82295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650" dirty="0"/>
              <a:t>How</a:t>
            </a:r>
            <a:r>
              <a:rPr sz="4650" spc="-85" dirty="0"/>
              <a:t> </a:t>
            </a:r>
            <a:r>
              <a:rPr sz="4650" dirty="0"/>
              <a:t>the</a:t>
            </a:r>
            <a:r>
              <a:rPr sz="4650" spc="-55" dirty="0"/>
              <a:t> </a:t>
            </a:r>
            <a:r>
              <a:rPr sz="4650" dirty="0"/>
              <a:t>game</a:t>
            </a:r>
            <a:r>
              <a:rPr sz="4650" spc="-40" dirty="0"/>
              <a:t> </a:t>
            </a:r>
            <a:r>
              <a:rPr sz="4650" spc="-10" dirty="0"/>
              <a:t>works</a:t>
            </a:r>
            <a:endParaRPr sz="465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08978" y="1828419"/>
            <a:ext cx="1134071" cy="1360931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7742681" y="1760627"/>
            <a:ext cx="5876290" cy="3449791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79375">
              <a:lnSpc>
                <a:spcPct val="100000"/>
              </a:lnSpc>
              <a:spcBef>
                <a:spcPts val="785"/>
              </a:spcBef>
            </a:pPr>
            <a:r>
              <a:rPr dirty="0"/>
              <a:t>Artificial</a:t>
            </a:r>
            <a:r>
              <a:rPr spc="-45" dirty="0"/>
              <a:t> </a:t>
            </a:r>
            <a:r>
              <a:rPr spc="-10" dirty="0" err="1"/>
              <a:t>Intelligenc</a:t>
            </a:r>
            <a:r>
              <a:rPr lang="fr-FR" spc="-10" dirty="0" err="1"/>
              <a:t>ies</a:t>
            </a:r>
            <a:endParaRPr spc="-10" dirty="0"/>
          </a:p>
          <a:p>
            <a:pPr marL="80645" marR="5080" indent="-68580">
              <a:lnSpc>
                <a:spcPct val="100800"/>
              </a:lnSpc>
              <a:spcBef>
                <a:spcPts val="685"/>
              </a:spcBef>
              <a:tabLst>
                <a:tab pos="4791710" algn="l"/>
              </a:tabLst>
            </a:pPr>
            <a:endParaRPr lang="fr-FR" sz="2400" b="0" dirty="0">
              <a:solidFill>
                <a:srgbClr val="000000"/>
              </a:solidFill>
            </a:endParaRPr>
          </a:p>
          <a:p>
            <a:pPr marL="80645" marR="5080" indent="-68580">
              <a:lnSpc>
                <a:spcPct val="100800"/>
              </a:lnSpc>
              <a:spcBef>
                <a:spcPts val="685"/>
              </a:spcBef>
              <a:tabLst>
                <a:tab pos="4791710" algn="l"/>
              </a:tabLst>
            </a:pPr>
            <a:r>
              <a:rPr lang="fr-FR" sz="2400" b="0" dirty="0" err="1">
                <a:solidFill>
                  <a:srgbClr val="000000"/>
                </a:solidFill>
                <a:latin typeface="Calibri"/>
                <a:cs typeface="Calibri"/>
              </a:rPr>
              <a:t>During</a:t>
            </a:r>
            <a:r>
              <a:rPr lang="fr-FR" sz="2400" b="0" dirty="0">
                <a:solidFill>
                  <a:srgbClr val="000000"/>
                </a:solidFill>
                <a:latin typeface="Calibri"/>
                <a:cs typeface="Calibri"/>
              </a:rPr>
              <a:t> 10 minutes, </a:t>
            </a:r>
            <a:r>
              <a:rPr lang="fr-FR" sz="2400" b="0" dirty="0" err="1">
                <a:solidFill>
                  <a:srgbClr val="000000"/>
                </a:solidFill>
                <a:latin typeface="Calibri"/>
                <a:cs typeface="Calibri"/>
              </a:rPr>
              <a:t>two</a:t>
            </a:r>
            <a:r>
              <a:rPr lang="fr-FR" sz="2400" b="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fr-FR" sz="2400" b="0" dirty="0" err="1">
                <a:solidFill>
                  <a:srgbClr val="000000"/>
                </a:solidFill>
                <a:latin typeface="Calibri"/>
                <a:cs typeface="Calibri"/>
              </a:rPr>
              <a:t>students</a:t>
            </a:r>
            <a:r>
              <a:rPr lang="fr-FR" sz="2400" b="0" dirty="0">
                <a:solidFill>
                  <a:srgbClr val="000000"/>
                </a:solidFill>
                <a:latin typeface="Calibri"/>
                <a:cs typeface="Calibri"/>
              </a:rPr>
              <a:t> use </a:t>
            </a:r>
            <a:r>
              <a:rPr lang="fr-FR" sz="2400" b="0" dirty="0" err="1">
                <a:solidFill>
                  <a:srgbClr val="000000"/>
                </a:solidFill>
                <a:latin typeface="Calibri"/>
                <a:cs typeface="Calibri"/>
              </a:rPr>
              <a:t>ChatBot</a:t>
            </a:r>
            <a:r>
              <a:rPr lang="fr-FR" sz="2400" b="0" dirty="0">
                <a:solidFill>
                  <a:srgbClr val="000000"/>
                </a:solidFill>
                <a:latin typeface="Calibri"/>
                <a:cs typeface="Calibri"/>
              </a:rPr>
              <a:t> and </a:t>
            </a:r>
            <a:r>
              <a:rPr lang="fr-FR" sz="2400" b="0" dirty="0" err="1">
                <a:solidFill>
                  <a:srgbClr val="000000"/>
                </a:solidFill>
                <a:latin typeface="Calibri"/>
                <a:cs typeface="Calibri"/>
              </a:rPr>
              <a:t>writing</a:t>
            </a:r>
            <a:r>
              <a:rPr lang="fr-FR" sz="2400" b="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fr-FR" sz="2400" b="0" dirty="0" err="1">
                <a:solidFill>
                  <a:srgbClr val="000000"/>
                </a:solidFill>
                <a:latin typeface="Calibri"/>
                <a:cs typeface="Calibri"/>
              </a:rPr>
              <a:t>requests</a:t>
            </a:r>
            <a:r>
              <a:rPr lang="fr-FR" sz="2400" b="0" dirty="0">
                <a:solidFill>
                  <a:srgbClr val="000000"/>
                </a:solidFill>
                <a:latin typeface="Calibri"/>
                <a:cs typeface="Calibri"/>
              </a:rPr>
              <a:t> about topics </a:t>
            </a:r>
          </a:p>
          <a:p>
            <a:pPr marL="80645" marR="5080" indent="-68580">
              <a:lnSpc>
                <a:spcPct val="100800"/>
              </a:lnSpc>
              <a:spcBef>
                <a:spcPts val="685"/>
              </a:spcBef>
              <a:tabLst>
                <a:tab pos="4791710" algn="l"/>
              </a:tabLst>
            </a:pPr>
            <a:endParaRPr sz="2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/>
              <a:t>The</a:t>
            </a:r>
            <a:r>
              <a:rPr spc="-45" dirty="0"/>
              <a:t> </a:t>
            </a:r>
            <a:r>
              <a:rPr spc="-10" dirty="0"/>
              <a:t>Servers</a:t>
            </a: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sz="2400" b="0" spc="-20" dirty="0">
                <a:solidFill>
                  <a:srgbClr val="000000"/>
                </a:solidFill>
                <a:latin typeface="Calibri"/>
                <a:cs typeface="Calibri"/>
              </a:rPr>
              <a:t>Two</a:t>
            </a:r>
            <a:r>
              <a:rPr sz="2400" b="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"/>
                <a:cs typeface="Calibri"/>
              </a:rPr>
              <a:t>students</a:t>
            </a:r>
            <a:r>
              <a:rPr sz="2400" b="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"/>
                <a:cs typeface="Calibri"/>
              </a:rPr>
              <a:t>place</a:t>
            </a:r>
            <a:r>
              <a:rPr sz="2400" b="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"/>
                <a:cs typeface="Calibri"/>
              </a:rPr>
              <a:t>"light</a:t>
            </a:r>
            <a:r>
              <a:rPr sz="2400" b="0" spc="-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"/>
                <a:cs typeface="Calibri"/>
              </a:rPr>
              <a:t>bulb"</a:t>
            </a:r>
            <a:r>
              <a:rPr sz="2400" b="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"/>
                <a:cs typeface="Calibri"/>
              </a:rPr>
              <a:t>and</a:t>
            </a:r>
            <a:r>
              <a:rPr sz="2400" b="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"/>
                <a:cs typeface="Calibri"/>
              </a:rPr>
              <a:t>"water</a:t>
            </a:r>
            <a:endParaRPr sz="2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2400" b="0" dirty="0">
                <a:solidFill>
                  <a:srgbClr val="000000"/>
                </a:solidFill>
                <a:latin typeface="Calibri"/>
                <a:cs typeface="Calibri"/>
              </a:rPr>
              <a:t>bottle"</a:t>
            </a:r>
            <a:r>
              <a:rPr sz="2400" b="0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"/>
                <a:cs typeface="Calibri"/>
              </a:rPr>
              <a:t>cards</a:t>
            </a:r>
            <a:r>
              <a:rPr sz="2400" b="0" spc="-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"/>
                <a:cs typeface="Calibri"/>
              </a:rPr>
              <a:t>for</a:t>
            </a:r>
            <a:r>
              <a:rPr sz="2400" b="0" spc="-6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"/>
                <a:cs typeface="Calibri"/>
              </a:rPr>
              <a:t>each</a:t>
            </a:r>
            <a:r>
              <a:rPr sz="2400" b="0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"/>
                <a:cs typeface="Calibri"/>
              </a:rPr>
              <a:t>request.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80150" y="3649853"/>
            <a:ext cx="1134071" cy="33751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3524" y="687527"/>
            <a:ext cx="8412607" cy="703986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2374" rIns="0" bIns="0" rtlCol="0">
            <a:spAutoFit/>
          </a:bodyPr>
          <a:lstStyle/>
          <a:p>
            <a:pPr marL="2280285">
              <a:lnSpc>
                <a:spcPct val="100000"/>
              </a:lnSpc>
              <a:spcBef>
                <a:spcPts val="100"/>
              </a:spcBef>
            </a:pPr>
            <a:r>
              <a:rPr dirty="0"/>
              <a:t>Final</a:t>
            </a:r>
            <a:r>
              <a:rPr spc="-80" dirty="0"/>
              <a:t> </a:t>
            </a:r>
            <a:r>
              <a:rPr spc="-10" dirty="0"/>
              <a:t>Assessment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462261" y="1711579"/>
            <a:ext cx="49193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latin typeface="Calibri"/>
                <a:cs typeface="Calibri"/>
              </a:rPr>
              <a:t>Count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energy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and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water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used.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62261" y="3205734"/>
            <a:ext cx="3761104" cy="1887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272424"/>
                </a:solidFill>
                <a:latin typeface="Calibri"/>
                <a:cs typeface="Calibri"/>
              </a:rPr>
              <a:t>Compare</a:t>
            </a:r>
            <a:r>
              <a:rPr sz="2400" spc="-50" dirty="0">
                <a:solidFill>
                  <a:srgbClr val="27242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272424"/>
                </a:solidFill>
                <a:latin typeface="Calibri"/>
                <a:cs typeface="Calibri"/>
              </a:rPr>
              <a:t>with</a:t>
            </a:r>
            <a:r>
              <a:rPr sz="2400" spc="-55" dirty="0">
                <a:solidFill>
                  <a:srgbClr val="272424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272424"/>
                </a:solidFill>
                <a:latin typeface="Calibri"/>
                <a:cs typeface="Calibri"/>
              </a:rPr>
              <a:t>other</a:t>
            </a:r>
            <a:r>
              <a:rPr sz="2400" spc="-40" dirty="0">
                <a:solidFill>
                  <a:srgbClr val="272424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272424"/>
                </a:solidFill>
                <a:latin typeface="Calibri"/>
                <a:cs typeface="Calibri"/>
              </a:rPr>
              <a:t>activities.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20"/>
              </a:spcBef>
            </a:pPr>
            <a:endParaRPr sz="2400">
              <a:latin typeface="Calibri"/>
              <a:cs typeface="Calibri"/>
            </a:endParaRPr>
          </a:p>
          <a:p>
            <a:pPr marL="104139" marR="741045">
              <a:lnSpc>
                <a:spcPct val="114999"/>
              </a:lnSpc>
            </a:pPr>
            <a:r>
              <a:rPr sz="2400" dirty="0">
                <a:latin typeface="Calibri"/>
                <a:cs typeface="Calibri"/>
              </a:rPr>
              <a:t>Complete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summary sheet.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86</Words>
  <Application>Microsoft Office PowerPoint</Application>
  <PresentationFormat>Personnalisé</PresentationFormat>
  <Paragraphs>17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6" baseType="lpstr">
      <vt:lpstr>Calibri</vt:lpstr>
      <vt:lpstr>Comic Sans MS</vt:lpstr>
      <vt:lpstr>Office Theme</vt:lpstr>
      <vt:lpstr>If I were an AI...</vt:lpstr>
      <vt:lpstr>How the game works</vt:lpstr>
      <vt:lpstr>Final Assessment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Mortamet Antoine</cp:lastModifiedBy>
  <cp:revision>1</cp:revision>
  <dcterms:created xsi:type="dcterms:W3CDTF">2025-06-20T11:13:01Z</dcterms:created>
  <dcterms:modified xsi:type="dcterms:W3CDTF">2025-06-20T11:17:30Z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2025-04-27T00:00:00Z</vt:filetime>
  </property>
  <property fmtid="{D5CDD505-2E9C-101B-9397-08002B2CF9AE}" pid="3" name="Creator">
    <vt:lpwstr>Microsoft® PowerPoint® 2021</vt:lpwstr>
  </property>
  <property fmtid="{D5CDD505-2E9C-101B-9397-08002B2CF9AE}" pid="4" name="LastSaved">
    <vt:filetime>2025-06-20T00:00:00Z</vt:filetime>
  </property>
  <property fmtid="{D5CDD505-2E9C-101B-9397-08002B2CF9AE}" pid="5" name="Producer">
    <vt:lpwstr>Microsoft® PowerPoint® 2021</vt:lpwstr>
  </property>
</Properties>
</file>